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73" r:id="rId11"/>
    <p:sldId id="272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83274" autoAdjust="0"/>
  </p:normalViewPr>
  <p:slideViewPr>
    <p:cSldViewPr>
      <p:cViewPr>
        <p:scale>
          <a:sx n="60" d="100"/>
          <a:sy n="60" d="100"/>
        </p:scale>
        <p:origin x="-1422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39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49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15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87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49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68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5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77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85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98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F5BAA-05ED-423D-9AE5-643D27EBFDBA}" type="datetimeFigureOut">
              <a:rPr lang="en-GB" smtClean="0"/>
              <a:t>28/11/2020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1FA25-7A75-4828-BB2C-CFEADDBC1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74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260648"/>
            <a:ext cx="8640960" cy="63367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22816"/>
            <a:ext cx="7772400" cy="1470025"/>
          </a:xfrm>
        </p:spPr>
        <p:txBody>
          <a:bodyPr>
            <a:normAutofit/>
          </a:bodyPr>
          <a:lstStyle/>
          <a:p>
            <a:r>
              <a:rPr lang="en-GB" sz="8800" dirty="0" smtClean="0">
                <a:latin typeface="Berlin Sans FB Demi" panose="020E0802020502020306" pitchFamily="34" charset="0"/>
              </a:rPr>
              <a:t>Shotgun</a:t>
            </a:r>
            <a:endParaRPr lang="en-GB" sz="8800" dirty="0">
              <a:latin typeface="Berlin Sans FB Demi" panose="020E0802020502020306" pitchFamily="34" charset="0"/>
            </a:endParaRPr>
          </a:p>
        </p:txBody>
      </p:sp>
      <p:pic>
        <p:nvPicPr>
          <p:cNvPr id="6146" name="Picture 2" descr="Shotgun (George Ezra song)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2696"/>
            <a:ext cx="446449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9752" y="692696"/>
            <a:ext cx="4464495" cy="44644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3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5" t="23161" r="28688" b="10479"/>
          <a:stretch/>
        </p:blipFill>
        <p:spPr bwMode="auto">
          <a:xfrm>
            <a:off x="1115616" y="404664"/>
            <a:ext cx="715212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6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24786" r="29722" b="26351"/>
          <a:stretch/>
        </p:blipFill>
        <p:spPr bwMode="auto">
          <a:xfrm>
            <a:off x="467544" y="836712"/>
            <a:ext cx="832323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28184" y="6021288"/>
            <a:ext cx="12961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3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47273" r="27904" b="17672"/>
          <a:stretch/>
        </p:blipFill>
        <p:spPr bwMode="auto">
          <a:xfrm>
            <a:off x="467544" y="1124744"/>
            <a:ext cx="819994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4676" y="5290293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(The end)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076056" y="3356992"/>
            <a:ext cx="50405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3276" r="27177" b="10797"/>
          <a:stretch/>
        </p:blipFill>
        <p:spPr bwMode="auto">
          <a:xfrm>
            <a:off x="916236" y="188640"/>
            <a:ext cx="756096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4 Shotgu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5" t="26837" r="29722" b="23162"/>
          <a:stretch/>
        </p:blipFill>
        <p:spPr bwMode="auto">
          <a:xfrm>
            <a:off x="1115616" y="332656"/>
            <a:ext cx="683811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6" t="66505" r="29313" b="18882"/>
          <a:stretch/>
        </p:blipFill>
        <p:spPr bwMode="auto">
          <a:xfrm>
            <a:off x="836665" y="4941168"/>
            <a:ext cx="726933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75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24786" r="29722" b="9051"/>
          <a:stretch/>
        </p:blipFill>
        <p:spPr bwMode="auto">
          <a:xfrm>
            <a:off x="899592" y="260648"/>
            <a:ext cx="7325819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09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5" t="50000" r="26837" b="17121"/>
          <a:stretch/>
        </p:blipFill>
        <p:spPr bwMode="auto">
          <a:xfrm>
            <a:off x="959162" y="3429000"/>
            <a:ext cx="731069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5" t="28233" r="29722" b="38362"/>
          <a:stretch/>
        </p:blipFill>
        <p:spPr bwMode="auto">
          <a:xfrm>
            <a:off x="1291369" y="363007"/>
            <a:ext cx="6646275" cy="306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8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22794" r="28895" b="11397"/>
          <a:stretch/>
        </p:blipFill>
        <p:spPr bwMode="auto">
          <a:xfrm>
            <a:off x="755575" y="332656"/>
            <a:ext cx="7524633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5" t="23161" r="28688" b="10479"/>
          <a:stretch/>
        </p:blipFill>
        <p:spPr bwMode="auto">
          <a:xfrm>
            <a:off x="1115616" y="404664"/>
            <a:ext cx="715212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5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7" t="25431" r="29722" b="18563"/>
          <a:stretch/>
        </p:blipFill>
        <p:spPr bwMode="auto">
          <a:xfrm>
            <a:off x="539552" y="412212"/>
            <a:ext cx="799809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3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39925" r="28895" b="11397"/>
          <a:stretch/>
        </p:blipFill>
        <p:spPr bwMode="auto">
          <a:xfrm>
            <a:off x="455308" y="908720"/>
            <a:ext cx="839844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9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</Words>
  <Application>Microsoft Office PowerPoint</Application>
  <PresentationFormat>On-screen Show (4:3)</PresentationFormat>
  <Paragraphs>2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Shotgun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Shotgun</dc:title>
  <dc:creator>Sarah Wheeler</dc:creator>
  <cp:lastModifiedBy>Sarah Wheeler</cp:lastModifiedBy>
  <cp:revision>8</cp:revision>
  <dcterms:created xsi:type="dcterms:W3CDTF">2020-11-08T16:13:48Z</dcterms:created>
  <dcterms:modified xsi:type="dcterms:W3CDTF">2020-11-28T14:12:04Z</dcterms:modified>
</cp:coreProperties>
</file>